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82" r:id="rId44"/>
    <p:sldId id="283" r:id="rId45"/>
    <p:sldId id="284" r:id="rId46"/>
    <p:sldId id="285" r:id="rId47"/>
    <p:sldId id="286" r:id="rId48"/>
    <p:sldId id="287" r:id="rId49"/>
    <p:sldId id="288" r:id="rId50"/>
  </p:sldIdLst>
  <p:sldSz cx="12192000" cy="6858000"/>
  <p:notesSz cx="6858000" cy="9144000"/>
  <p:embeddedFontLst>
    <p:embeddedFont>
      <p:font typeface="微软雅黑" panose="020B0503020204020204" charset="-122"/>
      <p:regular r:id="rId9"/>
    </p:embeddedFont>
    <p:embeddedFont>
      <p:font typeface="方正兰亭黑简体" panose="02000000000000000000" charset="-122"/>
      <p:regular r:id="rId10"/>
    </p:embeddedFont>
    <p:embeddedFont>
      <p:font typeface="等线 Light" panose="02010600030101010101" charset="-122"/>
      <p:regular r:id="rId11"/>
    </p:embeddedFont>
    <p:embeddedFont>
      <p:font typeface="等线" panose="02010600030101010101" charset="-122"/>
      <p:regular r:id="rId12"/>
    </p:embeddedFont>
    <p:embeddedFont>
      <p:font typeface="Calibri" panose="020F0502020204030204" charset="0"/>
      <p:regular r:id="rId13"/>
      <p:bold r:id="rId14"/>
      <p:italic r:id="rId15"/>
      <p:boldItalic r:id="rId16"/>
    </p:embeddedFont>
  </p:embeddedFontLst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80" userDrawn="1">
          <p15:clr>
            <a:srgbClr val="A4A3A4"/>
          </p15:clr>
        </p15:guide>
        <p15:guide id="2" pos="1545" userDrawn="1">
          <p15:clr>
            <a:srgbClr val="A4A3A4"/>
          </p15:clr>
        </p15:guide>
        <p15:guide id="3" pos="7516" userDrawn="1">
          <p15:clr>
            <a:srgbClr val="A4A3A4"/>
          </p15:clr>
        </p15:guide>
        <p15:guide id="4" orient="horz" pos="416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han" initials="s" lastIdx="1" clrIdx="0"/>
  <p:cmAuthor id="1" name="谢杏" initials="XX" lastIdx="4" clrIdx="0"/>
  <p:cmAuthor id="2" name="赵飞" initials="c" lastIdx="15" clrIdx="1"/>
  <p:cmAuthor id="3" name="shawn dong" initials="sd" lastIdx="2" clrIdx="2"/>
  <p:cmAuthor id="4" name="Gu, Yi (ES-CMS-BJ)" initials="GY(" lastIdx="1" clrIdx="3"/>
  <p:cmAuthor id="5" name="洪文静" initials="洪" lastIdx="1" clrIdx="1"/>
  <p:cmAuthor id="6" name="guoxx" initials="g" lastIdx="2" clrIdx="8"/>
  <p:cmAuthor id="7" name="PJ Landwehrle" initials="P" lastIdx="10" clrIdx="3"/>
  <p:cmAuthor id="8" name="Steve Thorne" initials="S" lastIdx="2" clrIdx="4"/>
  <p:cmAuthor id="9" name="smkhan" initials="s" lastIdx="6" clrIdx="5"/>
  <p:cmAuthor id="10" name="李超（IT）" initials="L" lastIdx="1" clrIdx="9"/>
  <p:cmAuthor id="11" name="朱磊" initials="朱" lastIdx="2" clrIdx="10"/>
  <p:cmAuthor id="14" name="李岩（IT）" initials="李" lastIdx="2" clrIdx="13"/>
  <p:cmAuthor id="15" name="13686" initials="1" lastIdx="1" clrIdx="14"/>
  <p:cmAuthor id="20" name="作者" initials="A" lastIdx="0" clrIdx="2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4657"/>
    <a:srgbClr val="3A5266"/>
    <a:srgbClr val="304556"/>
    <a:srgbClr val="E3E4E7"/>
    <a:srgbClr val="4472C4"/>
    <a:srgbClr val="48A088"/>
    <a:srgbClr val="3161E7"/>
    <a:srgbClr val="F1FBFF"/>
    <a:srgbClr val="FF0000"/>
    <a:srgbClr val="19A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39"/>
    <p:restoredTop sz="94635"/>
  </p:normalViewPr>
  <p:slideViewPr>
    <p:cSldViewPr snapToGrid="0" snapToObjects="1" showGuides="1">
      <p:cViewPr>
        <p:scale>
          <a:sx n="100" d="100"/>
          <a:sy n="100" d="100"/>
        </p:scale>
        <p:origin x="954" y="228"/>
      </p:cViewPr>
      <p:guideLst>
        <p:guide orient="horz" pos="1480"/>
        <p:guide pos="1545"/>
        <p:guide pos="7516"/>
        <p:guide orient="horz" pos="41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Relationship Id="rId15" Type="http://schemas.openxmlformats.org/officeDocument/2006/relationships/font" Target="fonts/font7.fntdata"/><Relationship Id="rId16" Type="http://schemas.openxmlformats.org/officeDocument/2006/relationships/font" Target="fonts/font8.fntdata"/><Relationship Id="rId17" Type="http://schemas.openxmlformats.org/officeDocument/2006/relationships/tags" Target="tags/tag6.xml"/><Relationship Id="rId18" Type="http://schemas.openxmlformats.org/officeDocument/2006/relationships/slide" Target="slides/slide1.xml"/><Relationship Id="rId19" Type="http://schemas.openxmlformats.org/officeDocument/2006/relationships/slide" Target="slides/slide2.xml"/><Relationship Id="rId2" Type="http://schemas.openxmlformats.org/officeDocument/2006/relationships/theme" Target="theme/theme1.xml"/><Relationship Id="rId20" Type="http://schemas.openxmlformats.org/officeDocument/2006/relationships/slide" Target="slides/slide3.xml"/><Relationship Id="rId21" Type="http://schemas.openxmlformats.org/officeDocument/2006/relationships/slide" Target="slides/slide4.xml"/><Relationship Id="rId22" Type="http://schemas.openxmlformats.org/officeDocument/2006/relationships/slide" Target="slides/slide5.xml"/><Relationship Id="rId23" Type="http://schemas.openxmlformats.org/officeDocument/2006/relationships/slide" Target="slides/slide6.xml"/><Relationship Id="rId24" Type="http://schemas.openxmlformats.org/officeDocument/2006/relationships/slide" Target="slides/slide7.xml"/><Relationship Id="rId25" Type="http://schemas.openxmlformats.org/officeDocument/2006/relationships/slide" Target="slides/slide8.xml"/><Relationship Id="rId26" Type="http://schemas.openxmlformats.org/officeDocument/2006/relationships/slide" Target="slides/slide9.xml"/><Relationship Id="rId27" Type="http://schemas.openxmlformats.org/officeDocument/2006/relationships/slide" Target="slides/slide10.xml"/><Relationship Id="rId28" Type="http://schemas.openxmlformats.org/officeDocument/2006/relationships/slide" Target="slides/slide11.xml"/><Relationship Id="rId29" Type="http://schemas.openxmlformats.org/officeDocument/2006/relationships/slide" Target="slides/slide12.xml"/><Relationship Id="rId3" Type="http://schemas.openxmlformats.org/officeDocument/2006/relationships/notesMaster" Target="notesMasters/notesMaster1.xml"/><Relationship Id="rId30" Type="http://schemas.openxmlformats.org/officeDocument/2006/relationships/slide" Target="slides/slide13.xml"/><Relationship Id="rId31" Type="http://schemas.openxmlformats.org/officeDocument/2006/relationships/slide" Target="slides/slide14.xml"/><Relationship Id="rId32" Type="http://schemas.openxmlformats.org/officeDocument/2006/relationships/slide" Target="slides/slide15.xml"/><Relationship Id="rId33" Type="http://schemas.openxmlformats.org/officeDocument/2006/relationships/slide" Target="slides/slide16.xml"/><Relationship Id="rId34" Type="http://schemas.openxmlformats.org/officeDocument/2006/relationships/slide" Target="slides/slide17.xml"/><Relationship Id="rId35" Type="http://schemas.openxmlformats.org/officeDocument/2006/relationships/slide" Target="slides/slide18.xml"/><Relationship Id="rId36" Type="http://schemas.openxmlformats.org/officeDocument/2006/relationships/slide" Target="slides/slide19.xml"/><Relationship Id="rId37" Type="http://schemas.openxmlformats.org/officeDocument/2006/relationships/slide" Target="slides/slide20.xml"/><Relationship Id="rId38" Type="http://schemas.openxmlformats.org/officeDocument/2006/relationships/slide" Target="slides/slide21.xml"/><Relationship Id="rId39" Type="http://schemas.openxmlformats.org/officeDocument/2006/relationships/slide" Target="slides/slide22.xml"/><Relationship Id="rId4" Type="http://schemas.openxmlformats.org/officeDocument/2006/relationships/handoutMaster" Target="handoutMasters/handoutMaster1.xml"/><Relationship Id="rId40" Type="http://schemas.openxmlformats.org/officeDocument/2006/relationships/slide" Target="slides/slide23.xml"/><Relationship Id="rId41" Type="http://schemas.openxmlformats.org/officeDocument/2006/relationships/slide" Target="slides/slide24.xml"/><Relationship Id="rId42" Type="http://schemas.openxmlformats.org/officeDocument/2006/relationships/slide" Target="slides/slide25.xml"/><Relationship Id="rId43" Type="http://schemas.openxmlformats.org/officeDocument/2006/relationships/slide" Target="slides/slide26.xml"/><Relationship Id="rId44" Type="http://schemas.openxmlformats.org/officeDocument/2006/relationships/slide" Target="slides/slide27.xml"/><Relationship Id="rId45" Type="http://schemas.openxmlformats.org/officeDocument/2006/relationships/slide" Target="slides/slide28.xml"/><Relationship Id="rId46" Type="http://schemas.openxmlformats.org/officeDocument/2006/relationships/slide" Target="slides/slide29.xml"/><Relationship Id="rId47" Type="http://schemas.openxmlformats.org/officeDocument/2006/relationships/slide" Target="slides/slide30.xml"/><Relationship Id="rId48" Type="http://schemas.openxmlformats.org/officeDocument/2006/relationships/slide" Target="slides/slide31.xml"/><Relationship Id="rId49" Type="http://schemas.openxmlformats.org/officeDocument/2006/relationships/slide" Target="slides/slide32.xml"/><Relationship Id="rId5" Type="http://schemas.openxmlformats.org/officeDocument/2006/relationships/presProps" Target="presProps.xml"/><Relationship Id="rId50" Type="http://schemas.openxmlformats.org/officeDocument/2006/relationships/slide" Target="slides/slide33.xml"/><Relationship Id="rId6" Type="http://schemas.openxmlformats.org/officeDocument/2006/relationships/viewProps" Target="viewProps.xml"/><Relationship Id="rId7" Type="http://schemas.openxmlformats.org/officeDocument/2006/relationships/tableStyles" Target="tableStyles.xml"/><Relationship Id="rId8" Type="http://schemas.openxmlformats.org/officeDocument/2006/relationships/commentAuthors" Target="commentAuthors.xml"/><Relationship Id="rId9" Type="http://schemas.openxmlformats.org/officeDocument/2006/relationships/font" Target="fonts/font1.fntdata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tags" Target="../tags/tag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3" Type="http://schemas.openxmlformats.org/officeDocument/2006/relationships/image" Target="../media/image1.jpeg"/><Relationship Id="rId4" Type="http://schemas.openxmlformats.org/officeDocument/2006/relationships/tags" Target="../tags/tag3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3" Type="http://schemas.openxmlformats.org/officeDocument/2006/relationships/image" Target="../media/image2.jpe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3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梧桐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3"/>
          <p:cNvCxnSpPr/>
          <p:nvPr userDrawn="1"/>
        </p:nvCxnSpPr>
        <p:spPr>
          <a:xfrm>
            <a:off x="233045" y="697865"/>
            <a:ext cx="1177925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0865" y="-21590"/>
            <a:ext cx="10515600" cy="905510"/>
          </a:xfrm>
        </p:spPr>
        <p:txBody>
          <a:bodyPr/>
          <a:lstStyle>
            <a:lvl1pPr>
              <a:defRPr sz="30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7" name="矩形 86"/>
          <p:cNvSpPr/>
          <p:nvPr userDrawn="1">
            <p:custDataLst>
              <p:tags r:id="rId2"/>
            </p:custDataLst>
          </p:nvPr>
        </p:nvSpPr>
        <p:spPr>
          <a:xfrm>
            <a:off x="211455" y="-21590"/>
            <a:ext cx="233045" cy="692150"/>
          </a:xfrm>
          <a:prstGeom prst="rect">
            <a:avLst/>
          </a:prstGeom>
          <a:solidFill>
            <a:srgbClr val="314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汉仪君黑-45简" panose="020B060402020202020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梧桐封面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:\Users\Administrator\Desktop\新股专题M.jpg新股专题M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标题 13"/>
          <p:cNvSpPr>
            <a:spLocks noGrp="1"/>
          </p:cNvSpPr>
          <p:nvPr>
            <p:ph type="title" hasCustomPrompt="1"/>
          </p:nvPr>
        </p:nvSpPr>
        <p:spPr>
          <a:xfrm>
            <a:off x="691515" y="1985010"/>
            <a:ext cx="10869930" cy="1731010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5000" b="0">
                <a:solidFill>
                  <a:srgbClr val="314657"/>
                </a:solidFill>
                <a:latin typeface="汉仪雅酷黑 55W" panose="020B0504020202020204" charset="-122"/>
                <a:ea typeface="汉仪雅酷黑 55W" panose="020B0504020202020204" charset="-122"/>
                <a:cs typeface="汉仪雅酷黑 55W" panose="020B0504020202020204" charset="-122"/>
                <a:sym typeface="汉仪雅酷黑 55W" panose="020B0504020202020204" charset="-122"/>
              </a:defRPr>
            </a:lvl1pPr>
          </a:lstStyle>
          <a:p>
            <a:r>
              <a:rPr kumimoji="1" lang="zh-CN" altLang="en-US" dirty="0"/>
              <a:t>单击此处编辑标题</a:t>
            </a:r>
            <a:br>
              <a:rPr kumimoji="1" lang="en-US" altLang="zh-CN" dirty="0"/>
            </a:br>
            <a:r>
              <a:rPr kumimoji="1" lang="zh-CN" altLang="en-US" dirty="0"/>
              <a:t>单击此处编辑母版标题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0" hasCustomPrompt="1"/>
          </p:nvPr>
        </p:nvSpPr>
        <p:spPr>
          <a:xfrm>
            <a:off x="5636895" y="4236085"/>
            <a:ext cx="6021705" cy="53213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 b="0">
                <a:solidFill>
                  <a:srgbClr val="314657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kumimoji="1" lang="zh-CN" altLang="en-US" dirty="0"/>
              <a:t>单击此处编辑文字</a:t>
            </a:r>
            <a:endParaRPr kumimoji="1" lang="zh-CN" altLang="en-US" dirty="0"/>
          </a:p>
        </p:txBody>
      </p:sp>
      <p:cxnSp>
        <p:nvCxnSpPr>
          <p:cNvPr id="9" name="直接连接符 8"/>
          <p:cNvCxnSpPr/>
          <p:nvPr userDrawn="1">
            <p:custDataLst>
              <p:tags r:id="rId4"/>
            </p:custDataLst>
          </p:nvPr>
        </p:nvCxnSpPr>
        <p:spPr>
          <a:xfrm>
            <a:off x="5118100" y="4069080"/>
            <a:ext cx="6540500" cy="0"/>
          </a:xfrm>
          <a:prstGeom prst="line">
            <a:avLst/>
          </a:prstGeom>
          <a:ln w="20320">
            <a:solidFill>
              <a:srgbClr val="3146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梧桐目录">
    <p:bg>
      <p:bgPr>
        <a:solidFill>
          <a:srgbClr val="FFFFFF">
            <a:alpha val="63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:\Users\Administrator\Desktop\新股专题PC.jpg新股专题PC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grpSp>
        <p:nvGrpSpPr>
          <p:cNvPr id="27" name="组合 26"/>
          <p:cNvGrpSpPr/>
          <p:nvPr userDrawn="1"/>
        </p:nvGrpSpPr>
        <p:grpSpPr>
          <a:xfrm>
            <a:off x="657225" y="1327150"/>
            <a:ext cx="1584960" cy="3350895"/>
            <a:chOff x="1035" y="2242"/>
            <a:chExt cx="2496" cy="5277"/>
          </a:xfrm>
        </p:grpSpPr>
        <p:sp>
          <p:nvSpPr>
            <p:cNvPr id="3" name="文本框 2"/>
            <p:cNvSpPr txBox="1"/>
            <p:nvPr userDrawn="1"/>
          </p:nvSpPr>
          <p:spPr>
            <a:xfrm rot="5400000">
              <a:off x="-846" y="4123"/>
              <a:ext cx="4923" cy="11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4200">
                  <a:solidFill>
                    <a:schemeClr val="bg1">
                      <a:lumMod val="8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CONTENTS</a:t>
              </a:r>
              <a:endParaRPr lang="en-US" altLang="zh-CN" sz="420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" name="文本框 3"/>
            <p:cNvSpPr txBox="1"/>
            <p:nvPr userDrawn="1"/>
          </p:nvSpPr>
          <p:spPr>
            <a:xfrm>
              <a:off x="1887" y="4661"/>
              <a:ext cx="1644" cy="28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5600" b="1">
                  <a:solidFill>
                    <a:srgbClr val="304556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目</a:t>
              </a:r>
              <a:endParaRPr lang="zh-CN" altLang="en-US" sz="5600" b="1">
                <a:solidFill>
                  <a:srgbClr val="304556"/>
                </a:solidFill>
                <a:latin typeface="方正兰亭黑简体" panose="02000000000000000000" charset="-122"/>
                <a:ea typeface="方正兰亭黑简体" panose="02000000000000000000" charset="-122"/>
              </a:endParaRPr>
            </a:p>
            <a:p>
              <a:pPr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5600" b="1">
                  <a:solidFill>
                    <a:srgbClr val="304556"/>
                  </a:solidFill>
                  <a:latin typeface="方正兰亭黑简体" panose="02000000000000000000" charset="-122"/>
                  <a:ea typeface="方正兰亭黑简体" panose="02000000000000000000" charset="-122"/>
                </a:rPr>
                <a:t>录</a:t>
              </a:r>
              <a:endParaRPr lang="zh-CN" altLang="en-US" sz="5600" b="1">
                <a:solidFill>
                  <a:srgbClr val="304556"/>
                </a:solidFill>
                <a:latin typeface="方正兰亭黑简体" panose="02000000000000000000" charset="-122"/>
                <a:ea typeface="方正兰亭黑简体" panose="02000000000000000000" charset="-122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梧桐封底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Administrator\Desktop\新股专题M.jpg新股专题M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91515" y="1985010"/>
            <a:ext cx="10869930" cy="1731010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5000" b="1">
                <a:solidFill>
                  <a:schemeClr val="tx1">
                    <a:lumMod val="95000"/>
                    <a:lumOff val="5000"/>
                  </a:schemeClr>
                </a:solidFill>
                <a:latin typeface="汉仪雅酷黑 55W" panose="020B0504020202020204" charset="-122"/>
                <a:ea typeface="汉仪雅酷黑 55W" panose="020B0504020202020204" charset="-122"/>
                <a:cs typeface="汉仪雅酷黑 55W" panose="020B0504020202020204" charset="-122"/>
                <a:sym typeface="汉仪雅酷黑 55W" panose="020B0504020202020204" charset="-122"/>
              </a:defRPr>
            </a:lvl1pPr>
          </a:lstStyle>
          <a:p>
            <a:r>
              <a:rPr kumimoji="1" lang="zh-CN" altLang="en-US" dirty="0"/>
              <a:t>单击此处编辑标题</a:t>
            </a:r>
            <a:br>
              <a:rPr kumimoji="1" lang="en-US" altLang="zh-CN" dirty="0"/>
            </a:br>
            <a:r>
              <a:rPr kumimoji="1" lang="zh-CN" altLang="en-US" dirty="0"/>
              <a:t>单击此处编辑母版标题</a:t>
            </a:r>
            <a:endParaRPr kumimoji="1" lang="zh-CN" altLang="en-US" dirty="0"/>
          </a:p>
        </p:txBody>
      </p:sp>
      <p:sp>
        <p:nvSpPr>
          <p:cNvPr id="7" name="对角圆角矩形 6"/>
          <p:cNvSpPr/>
          <p:nvPr userDrawn="1"/>
        </p:nvSpPr>
        <p:spPr>
          <a:xfrm>
            <a:off x="8205470" y="3947795"/>
            <a:ext cx="3194685" cy="495300"/>
          </a:xfrm>
          <a:prstGeom prst="round2DiagRect">
            <a:avLst/>
          </a:prstGeom>
          <a:solidFill>
            <a:srgbClr val="314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3" hasCustomPrompt="1"/>
          </p:nvPr>
        </p:nvSpPr>
        <p:spPr>
          <a:xfrm>
            <a:off x="8008508" y="3892550"/>
            <a:ext cx="3589655" cy="114236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kumimoji="1" lang="zh-CN" altLang="en-US" dirty="0"/>
              <a:t>单击此处编辑文字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B36DC-FA9E-584A-AAA3-688FE83372B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ECE18-42AF-FE44-80A8-BA628DC5519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这是一份自动生成的PPT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t>关注微信公众号'司镜233'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1040" cy="7132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1040" cy="713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314657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3543300"/>
            <a:ext cx="701040" cy="7132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1040" cy="7132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1040" cy="7132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1040" cy="7132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1040" cy="71323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1040" cy="71323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1、在指定的文件夹内，书写文档内容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可以在任何地方，书写md文件，但要记得路径</a:t>
            </a:r>
          </a:p>
        </p:txBody>
      </p:sp>
      <p:pic>
        <p:nvPicPr>
          <p:cNvPr id="5" name="Picture 4" descr="img_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3604591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408432" cy="408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起任何名字，与生成的PPT标题无关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408432" cy="408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最好起英文的，因为你的环境有可能不支持中文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408432" cy="4084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生成的ppt文件，在out-print中</a:t>
            </a:r>
          </a:p>
        </p:txBody>
      </p:sp>
      <p:pic>
        <p:nvPicPr>
          <p:cNvPr id="12" name="Picture 11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200400"/>
            <a:ext cx="408432" cy="4084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0" y="32004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可以建一个指定的文件夹，专门用于写文档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2、写PPT的题目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用两行---夹住的中间部分</a:t>
            </a:r>
          </a:p>
        </p:txBody>
      </p:sp>
      <p:pic>
        <p:nvPicPr>
          <p:cNvPr id="5" name="Picture 4" descr="img_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1640264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408432" cy="408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Titl'+model_name+' 后面写PPT的首页标题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408432" cy="408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Author: 后面写你的名字，或是其他副标题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408432" cy="4084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Data: 后面可以写日期，作为尾页的日期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3、写PPT的目录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用#，加上一个空格，在后面书写的是一级标题，会自动生成目录</a:t>
            </a:r>
          </a:p>
        </p:txBody>
      </p:sp>
      <p:pic>
        <p:nvPicPr>
          <p:cNvPr id="5" name="Picture 4" descr="img_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3434457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408432" cy="408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标题和标题，不要重复，否则会覆盖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408432" cy="408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一级标题，会自动生成PPT的目录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4、写每一页的标题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用##，加上一个空格，在后面书写的是二级标题，会自动生成为每一页的标题</a:t>
            </a:r>
          </a:p>
        </p:txBody>
      </p:sp>
      <p:pic>
        <p:nvPicPr>
          <p:cNvPr id="5" name="Picture 4" descr="im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4364915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408432" cy="408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在每个一级标题下，一定要有二级标题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408432" cy="408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有多少个二级标题，就会生成多少页的PPT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408432" cy="4084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二级标题之间，不要重复，否则会覆盖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5、写每一页的内容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每页内容，可以有几种组成的部分</a:t>
            </a:r>
          </a:p>
        </p:txBody>
      </p:sp>
      <p:pic>
        <p:nvPicPr>
          <p:cNvPr id="5" name="Picture 4" descr="img_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2354712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408432" cy="408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‘&gt;’+空格：一行文字介绍，呈现在页标题的下方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408432" cy="408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图片![图片的名字](图片的目录地址)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408432" cy="4084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图片地址要写绝对路径</a:t>
            </a:r>
          </a:p>
        </p:txBody>
      </p:sp>
      <p:pic>
        <p:nvPicPr>
          <p:cNvPr id="12" name="Picture 11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200400"/>
            <a:ext cx="408432" cy="4084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0" y="32004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一张图片会居中，两张图片会平分</a:t>
            </a:r>
          </a:p>
        </p:txBody>
      </p:sp>
      <p:pic>
        <p:nvPicPr>
          <p:cNvPr id="14" name="Picture 13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657600"/>
            <a:ext cx="408432" cy="40843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58000" y="36576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列表用'-’+空格，后面书写该陈列点的内容</a:t>
            </a:r>
          </a:p>
        </p:txBody>
      </p:sp>
      <p:pic>
        <p:nvPicPr>
          <p:cNvPr id="16" name="Picture 1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4114800"/>
            <a:ext cx="408432" cy="40843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8000" y="4114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可以一张图片+一部分陈列点的方式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6、随时记录你的灵感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如果你有内容，不想展示在PPT上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书写两行```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在两行中间，记录你的灵感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408432" cy="4084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这中间的内容，将不会展现在PPT上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1040" cy="7132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1040" cy="713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1040" cy="7132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314657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4457700"/>
            <a:ext cx="701040" cy="7132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1040" cy="7132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1040" cy="7132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1040" cy="71323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1040" cy="71323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一些报错点 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如果你遇到了问题，可以先来这里看看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如果要重新生成，一定要关闭原来的生成的文件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图片可能会出现缩略不一致的情况，可以手动调整一下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408432" cy="4084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更多的问题，可以在公众号内询问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1040" cy="7132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1040" cy="713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1040" cy="7132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1040" cy="7132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314657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1714500"/>
            <a:ext cx="701040" cy="7132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1040" cy="7132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1040" cy="71323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1040" cy="71323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314657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current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1040" cy="7132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2628900"/>
            <a:ext cx="701040" cy="713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3543300"/>
            <a:ext cx="701040" cy="7132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4457700"/>
            <a:ext cx="701040" cy="7132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1714500"/>
            <a:ext cx="701040" cy="7132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2628900"/>
            <a:ext cx="701040" cy="7132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543300"/>
            <a:ext cx="701040" cy="71323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4457700"/>
            <a:ext cx="701040" cy="71323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获取更多的模板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在微信公众号内回复"PPT模板"，即可获得更多的模板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共有20个模板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定价￥10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408432" cy="4084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关注微信公众号"司镜233", 回复”PPT模板“</a:t>
            </a: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200400"/>
            <a:ext cx="408432" cy="4084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付费后，会给您发送特定的PPT模板和模板代码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模板定制化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可以根据你自己的喜好和要求，定制化一套模板和相应的代码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定制带有特定个的logo、风格的模板，作为长期使用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付费标价￥500/次，如果比较复杂看情况而定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408432" cy="4084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关注微信公众号"司镜233", 留下你的要求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1040" cy="7132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1040" cy="713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1040" cy="7132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1040" cy="7132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1040" cy="7132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314657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2628900"/>
            <a:ext cx="701040" cy="7132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1040" cy="71323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1040" cy="71323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主题汇总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有很多的主题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通用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水彩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408432" cy="4084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/>
            </a: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200400"/>
            <a:ext cx="408432" cy="4084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泼墨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水彩</a:t>
            </a:r>
          </a:p>
        </p:txBody>
      </p:sp>
      <p:pic>
        <p:nvPicPr>
          <p:cNvPr id="3" name="Picture 2" descr="image-2023020920203993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8066145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读书</a:t>
            </a:r>
          </a:p>
        </p:txBody>
      </p:sp>
      <p:pic>
        <p:nvPicPr>
          <p:cNvPr id="3" name="Picture 2" descr="image-2023020920270953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8049544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1040" cy="7132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1040" cy="713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1040" cy="7132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1040" cy="7132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1040" cy="7132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1040" cy="7132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314657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543300"/>
            <a:ext cx="701040" cy="71323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1040" cy="71323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1、创建一个文件夹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新建一个文件夹，放置你的PPT文字内容</a:t>
            </a:r>
          </a:p>
        </p:txBody>
      </p:sp>
      <p:pic>
        <p:nvPicPr>
          <p:cNvPr id="5" name="Picture 4" descr="img_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1640264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408432" cy="408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在文件夹内，再创建一个文件夹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408432" cy="408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命名为images，用来存放你的图片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2、新建一个文件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可以使用任何markdown的软件写你的文字，这里使用免费的vs</a:t>
            </a:r>
          </a:p>
        </p:txBody>
      </p:sp>
      <p:pic>
        <p:nvPicPr>
          <p:cNvPr id="5" name="Picture 4" descr="img_1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4114800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408432" cy="408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点击New File，新建一个文件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408432" cy="408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文件名，一定要以.md结尾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3、打开预览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如图所示，打开预览</a:t>
            </a:r>
          </a:p>
        </p:txBody>
      </p:sp>
      <p:pic>
        <p:nvPicPr>
          <p:cNvPr id="5" name="Picture 4" descr="img1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828800"/>
            <a:ext cx="6096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你还在为调整PPT的格式烦心吗？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这个简单的工具，将为节省很多的时间和心力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你只需要关注你想表达的内容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只需写下文字内容、想展示的图片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408432" cy="4084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其余的，交给这个小工具吧！</a:t>
            </a: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200400"/>
            <a:ext cx="408432" cy="4084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自动化生成首页、尾页、目录</a:t>
            </a:r>
          </a:p>
        </p:txBody>
      </p:sp>
      <p:pic>
        <p:nvPicPr>
          <p:cNvPr id="13" name="Picture 12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657600"/>
            <a:ext cx="408432" cy="40843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71600" y="36576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根据文字内容，生成具体的PPT页面</a:t>
            </a:r>
          </a:p>
        </p:txBody>
      </p:sp>
      <p:pic>
        <p:nvPicPr>
          <p:cNvPr id="15" name="Picture 1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114800"/>
            <a:ext cx="408432" cy="4084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371600" y="4114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可以插入图片，一张PPT内不要超过两张</a:t>
            </a:r>
          </a:p>
        </p:txBody>
      </p:sp>
      <p:pic>
        <p:nvPicPr>
          <p:cNvPr id="17" name="Picture 1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572000"/>
            <a:ext cx="408432" cy="40843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371600" y="4572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生成后，根据自己的需要可以微调</a:t>
            </a:r>
          </a:p>
        </p:txBody>
      </p:sp>
      <p:pic>
        <p:nvPicPr>
          <p:cNvPr id="19" name="Picture 1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5029200"/>
            <a:ext cx="408432" cy="40843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371600" y="5029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暂不支持动画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3、开始书写你的灵感吧！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按照上述的格式，书写你的灵感吧！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1040" cy="7132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628900"/>
            <a:ext cx="701040" cy="713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1040" cy="7132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1040" cy="7132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1040" cy="7132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1040" cy="7132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1040" cy="71323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314657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4457700"/>
            <a:ext cx="701040" cy="71323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图片路径设置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我比较喜欢用Typora，但它是付费的</a:t>
            </a:r>
          </a:p>
        </p:txBody>
      </p:sp>
      <p:pic>
        <p:nvPicPr>
          <p:cNvPr id="5" name="Picture 4" descr="img_1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1828800"/>
            <a:ext cx="5486400" cy="2704730"/>
          </a:xfrm>
          <a:prstGeom prst="rect">
            <a:avLst/>
          </a:prstGeom>
        </p:spPr>
      </p:pic>
      <p:pic>
        <p:nvPicPr>
          <p:cNvPr id="6" name="Picture 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828800"/>
            <a:ext cx="408432" cy="408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0" y="1828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Typora可以设置图片粘贴路径</a:t>
            </a:r>
          </a:p>
        </p:txBody>
      </p:sp>
      <p:pic>
        <p:nvPicPr>
          <p:cNvPr id="8" name="Picture 7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286000"/>
            <a:ext cx="408432" cy="408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58000" y="22860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不需要手动书写图片路径</a:t>
            </a:r>
          </a:p>
        </p:txBody>
      </p:sp>
      <p:pic>
        <p:nvPicPr>
          <p:cNvPr id="10" name="Picture 9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743200"/>
            <a:ext cx="408432" cy="4084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58000" y="27432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直接复制、粘贴即可</a:t>
            </a:r>
          </a:p>
        </p:txBody>
      </p:sp>
      <p:pic>
        <p:nvPicPr>
          <p:cNvPr id="12" name="Picture 11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200400"/>
            <a:ext cx="408432" cy="4084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0" y="32004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在文件-偏好设置里，按照我这样设置</a:t>
            </a:r>
          </a:p>
        </p:txBody>
      </p:sp>
      <p:pic>
        <p:nvPicPr>
          <p:cNvPr id="14" name="Picture 13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657600"/>
            <a:ext cx="408432" cy="40843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58000" y="36576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记得，不要选择相对路径</a:t>
            </a:r>
          </a:p>
        </p:txBody>
      </p:sp>
      <p:pic>
        <p:nvPicPr>
          <p:cNvPr id="16" name="Picture 15" descr="unsort_lis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4114800"/>
            <a:ext cx="408432" cy="40843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8000" y="4114800"/>
            <a:ext cx="5029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这样我们也不用手动管理文件中的图片了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感谢各位的聆听</a:t>
            </a:r>
            <a:br/>
            <a:r>
              <a:t>请领导批评指正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t>2023.02.09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效果展示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本项目中readme.pptx, 就是根据本篇文字内容，生成的PPT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你可以在项目的目录中找到它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这是一个通用的模板，还有很多其他的模板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介绍视频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介绍和学习使用的视频，已经放在了b站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链接: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如果你不喜欢文字叙述，可以选择看简单的视频介绍</a:t>
            </a:r>
          </a:p>
        </p:txBody>
      </p:sp>
      <p:pic>
        <p:nvPicPr>
          <p:cNvPr id="9" name="Picture 8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743200"/>
            <a:ext cx="408432" cy="4084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71600" y="27432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仅有1分钟</a:t>
            </a:r>
          </a:p>
        </p:txBody>
      </p:sp>
      <p:pic>
        <p:nvPicPr>
          <p:cNvPr id="11" name="Picture 10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200400"/>
            <a:ext cx="408432" cy="4084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2004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记得一键三连哦~~~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4290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工具介绍</a:t>
            </a:r>
          </a:p>
        </p:txBody>
      </p:sp>
      <p:pic>
        <p:nvPicPr>
          <p:cNvPr id="3" name="Picture 2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14500"/>
            <a:ext cx="701040" cy="7132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974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90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314657"/>
                </a:solidFill>
                <a:latin typeface="微软雅黑"/>
              </a:rPr>
              <a:t>使用指南</a:t>
            </a:r>
          </a:p>
        </p:txBody>
      </p:sp>
      <p:pic>
        <p:nvPicPr>
          <p:cNvPr id="6" name="Picture 5" descr="current_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2628900"/>
            <a:ext cx="701040" cy="713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974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90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基本的格式</a:t>
            </a:r>
          </a:p>
        </p:txBody>
      </p:sp>
      <p:pic>
        <p:nvPicPr>
          <p:cNvPr id="9" name="Picture 8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543300"/>
            <a:ext cx="701040" cy="7132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6974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踩坑答疑</a:t>
            </a:r>
          </a:p>
        </p:txBody>
      </p:sp>
      <p:pic>
        <p:nvPicPr>
          <p:cNvPr id="12" name="Picture 11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4457700"/>
            <a:ext cx="701040" cy="7132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974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00" y="18288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付费定制化</a:t>
            </a:r>
          </a:p>
        </p:txBody>
      </p:sp>
      <p:pic>
        <p:nvPicPr>
          <p:cNvPr id="15" name="Picture 14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714500"/>
            <a:ext cx="701040" cy="7132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12280" y="1874519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43800" y="27432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主题展示</a:t>
            </a:r>
          </a:p>
        </p:txBody>
      </p:sp>
      <p:pic>
        <p:nvPicPr>
          <p:cNvPr id="18" name="Picture 17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628900"/>
            <a:ext cx="701040" cy="7132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12280" y="2788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43800" y="36576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附1：使用VS写markdown</a:t>
            </a:r>
          </a:p>
        </p:txBody>
      </p:sp>
      <p:pic>
        <p:nvPicPr>
          <p:cNvPr id="21" name="Picture 20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3543300"/>
            <a:ext cx="701040" cy="71323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812280" y="37033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43800" y="4572000"/>
            <a:ext cx="3200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2600">
                <a:solidFill>
                  <a:srgbClr val="697E91"/>
                </a:solidFill>
                <a:latin typeface="微软雅黑"/>
              </a:rPr>
              <a:t>附2：使用Typora书写</a:t>
            </a:r>
          </a:p>
        </p:txBody>
      </p:sp>
      <p:pic>
        <p:nvPicPr>
          <p:cNvPr id="24" name="Picture 23" descr="other_cont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4457700"/>
            <a:ext cx="701040" cy="71323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812280" y="46177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sz="1800">
                <a:solidFill>
                  <a:srgbClr val="FFF2F2"/>
                </a:solidFill>
                <a:latin typeface="微软雅黑"/>
              </a:rPr>
              <a:t>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1、下载软件包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下载软件包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你需要下载软件包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记得解压哦！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2、运行这个小工具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进入dict目录下，运行'ppt生成器'</a:t>
            </a:r>
          </a:p>
        </p:txBody>
      </p:sp>
      <p:pic>
        <p:nvPicPr>
          <p:cNvPr id="5" name="Picture 4" descr="img_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828800"/>
            <a:ext cx="7733424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000">
                <a:solidFill>
                  <a:srgbClr val="314657"/>
                </a:solidFill>
              </a:rPr>
              <a:t>3、选择文件和模板</a:t>
            </a:r>
          </a:p>
        </p:txBody>
      </p:sp>
      <p:pic>
        <p:nvPicPr>
          <p:cNvPr id="3" name="Picture 2" descr="text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731520"/>
            <a:ext cx="11783568" cy="9265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040" y="1005840"/>
            <a:ext cx="11887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latin typeface="微软雅黑"/>
              </a:rPr>
              <a:t>选择合适文件、喜欢的模板</a:t>
            </a:r>
          </a:p>
        </p:txBody>
      </p:sp>
      <p:pic>
        <p:nvPicPr>
          <p:cNvPr id="5" name="Picture 4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0"/>
            <a:ext cx="408432" cy="4084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18288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选择你已经写好的markdown文件</a:t>
            </a:r>
          </a:p>
        </p:txBody>
      </p:sp>
      <p:pic>
        <p:nvPicPr>
          <p:cNvPr id="7" name="Picture 6" descr="unsort_l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286000"/>
            <a:ext cx="408432" cy="4084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1600" y="2286000"/>
            <a:ext cx="91440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 b="1">
                <a:latin typeface="微软雅黑"/>
              </a:rPr>
              <a:t>选择你喜欢的模板，有3个免费的模板</a:t>
            </a: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PP_MARK_KEY" val="e239e680-8d33-49d3-8448-50f43a720298"/>
  <p:tag name="COMMONDATA" val="eyJoZGlkIjoiZWQ1Yzg5YmM4NDUzNGI5OTc3OTE3YjI3YjBiYTU3NDgifQ==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 fontAlgn="auto">
          <a:defRPr lang="zh-CN" altLang="en-US" sz="2600" b="1">
            <a:solidFill>
              <a:schemeClr val="accent1"/>
            </a:solidFill>
            <a:latin typeface="微软雅黑" panose="020B0503020204020204" charset="-122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21" baseType="lpstr">
      <vt:lpstr>Arial</vt:lpstr>
      <vt:lpstr>宋体</vt:lpstr>
      <vt:lpstr>Wingdings</vt:lpstr>
      <vt:lpstr>微软雅黑</vt:lpstr>
      <vt:lpstr>Arial</vt:lpstr>
      <vt:lpstr>方正兰亭黑简体</vt:lpstr>
      <vt:lpstr>等线 Light</vt:lpstr>
      <vt:lpstr>等线</vt:lpstr>
      <vt:lpstr>Calibri</vt:lpstr>
      <vt:lpstr>Arial Unicode MS</vt:lpstr>
      <vt:lpstr>汉仪雅酷黑-95J</vt:lpstr>
      <vt:lpstr>汉仪君黑-45简</vt:lpstr>
      <vt:lpstr>黑体</vt:lpstr>
      <vt:lpstr>汉仪雅酷黑 55W</vt:lpstr>
      <vt:lpstr>方正楷体简体</vt:lpstr>
      <vt:lpstr>方正隶书_GBK</vt:lpstr>
      <vt:lpstr>方正姚体</vt:lpstr>
      <vt:lpstr>方正仿宋_GBK</vt:lpstr>
      <vt:lpstr>微软雅黑 Light</vt:lpstr>
      <vt:lpstr>汉仪程行简</vt:lpstr>
      <vt:lpstr>1_Office 主题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kukaku713@163.com</dc:creator>
  <cp:lastModifiedBy>cmsz</cp:lastModifiedBy>
  <cp:revision>108</cp:revision>
  <dcterms:created xsi:type="dcterms:W3CDTF">2022-05-11T04:56:00Z</dcterms:created>
  <dcterms:modified xsi:type="dcterms:W3CDTF">2023-02-13T08:07:17Z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BBB850A5134F4965A40421FBBA574342</vt:lpwstr>
  </property>
</Properties>
</file>

<file path=docProps/thumbnail.jpeg>
</file>